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8" r:id="rId6"/>
    <p:sldId id="262" r:id="rId7"/>
    <p:sldId id="259" r:id="rId8"/>
    <p:sldId id="260" r:id="rId9"/>
    <p:sldId id="261" r:id="rId10"/>
    <p:sldId id="263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PokemonGSC" panose="02030600000101010101" charset="0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424C55-5FB1-401C-A55A-2CE30CE5D08E}" v="3" dt="2022-07-09T20:14:01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>
        <p:scale>
          <a:sx n="66" d="100"/>
          <a:sy n="66" d="100"/>
        </p:scale>
        <p:origin x="36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1F803B-1739-DB51-63E1-C325006262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779EE2-E551-6526-A105-C07A60CF3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8A74C7-7162-E463-C0A2-32B05FBE8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3DEB7-C490-6ABD-DCD9-B98F8519A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585F30-1212-A77B-2D71-61C99B853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540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33386A-B218-CC72-ABA7-89B630614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A758B9-4BD8-FFFB-F0F8-2B9DE1A574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7D8FC1-E417-3F7F-D00A-03B342AF0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67632C-B69D-8E09-1F53-0E57C3F11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DBC3CE-AEE0-5E65-45C3-0EB16A3D1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001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93926D-85DB-E09C-C1C3-EE7A207BA3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4DEA8B-7D6B-CC63-6826-E5806693A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A13B8D-6459-17F0-7A3C-1B3F59FD8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FE6F4F-B2FA-B99B-C6FE-D16F6C2F4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8BE04-688A-A242-17B0-2F08D76D9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266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8204F-EC34-D1D1-9780-8F5253AAC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C41EC0-FC97-D1E4-9BFC-BCEEEDE2C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A15282-3618-2150-7568-CB3CCF498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F3CF38-E115-0338-6E98-EE099C1B0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DD69A5-036B-9F0B-6DBB-46CEE1982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960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FDEAED-7F3B-AC88-0EC9-F5BA48609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6D55B2-8A4A-13CC-4848-3A8683BB8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7C73CE-89AE-ECB1-6021-17A983E1E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C8FF15-971A-7EB9-9AF8-FF2723EE0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8AE453-017D-77C5-C9AC-65D9388C4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582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D8BDF5-2C33-D885-E152-604E7D67C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349101-E735-F2C6-C081-22551D0361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A52B3A-2C2D-BD70-52B5-2BAB73C66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244867-8F0E-3A77-D1E3-69A84991D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092AC2-A914-A8BE-7E67-31DF6CF78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928C21-5507-28E7-216D-8C82CFF2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854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B8C4A-1ED9-FE20-9A7D-F2496718D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79B45F-2D04-2A6B-83EF-F0893203F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8CF6FA-3875-EE07-3E63-B773B2238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B2B491-47A8-50A6-B9B3-DD5F529A6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36C8F20-4C7E-F227-ECB1-36B14F8839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4EB54D-0D97-4EAF-5A2E-EB1EE442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CD20593-EC71-523D-73BD-214B4413B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9A7B5AA-4E34-FAE4-ED07-31A08997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65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95F45E-61A2-BA54-4896-0466D50C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88CA0D-897E-41E4-66D1-37A0346AB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A44C85A-DE8E-1D52-3134-50F8B1B12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988904-16D5-1E97-20BA-1C3B117E5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964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17580C0-F77D-3320-FBA9-62A6D18EF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AAFFFD-71E3-7D0C-C76B-647658054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3D9673-9AD1-C704-9390-C5B2B969A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876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3D982-FEC2-8932-6CD2-8B6795B46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593D35-3514-7766-7471-4AB72E914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BD0080D-D5DF-D04E-8F26-F945A80EE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8AA0E0-EEC3-E833-1138-F8764CCB1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AF4A5F-9037-8ABD-3FEE-E453FF127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6D5355-6E12-26B6-CB84-58363CDB8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431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F6F1C1-7BDA-8558-5BF5-BB2C8714F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97B9F3-9DF5-1C4A-3B62-89581A89B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DB834D-097D-7806-3F86-AE7010673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BEDCC2-17ED-5211-C43A-3DC085B9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7F8F26-2F0F-8A9B-8E04-B30549EA1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E0F585-7618-D41F-4769-F5BD9F782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956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890795F-41BD-9E9D-67B3-DDC6F1801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9BB9AB-A921-3868-6981-4409405C6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6B5DA8-1E90-7920-94E9-27BDF6877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2473D-AC19-4851-B48B-1885FCC15511}" type="datetimeFigureOut">
              <a:rPr lang="ko-KR" altLang="en-US" smtClean="0"/>
              <a:t>2022-07-10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3DD958-7C32-1F87-21D8-0F9367386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8E3EB0-4C3C-54E5-F2CB-C42EF347C3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C5913-D86F-491E-A9E4-1584F763CC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087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932444" y="-4485"/>
            <a:ext cx="3886015" cy="6860989"/>
            <a:chOff x="2236694" y="0"/>
            <a:chExt cx="3886015" cy="6860989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36694" y="0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9F5D738-6A54-C671-FE88-CA09DD68B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33" l="2374" r="97626">
                          <a14:foregroundMark x1="5341" y1="70000" x2="62315" y2="70000"/>
                          <a14:foregroundMark x1="94121" y1="70000" x2="95549" y2="70000"/>
                          <a14:foregroundMark x1="92736" y1="70000" x2="94035" y2="70000"/>
                          <a14:foregroundMark x1="62315" y1="70000" x2="89862" y2="70000"/>
                          <a14:foregroundMark x1="96142" y1="90961" x2="96142" y2="97000"/>
                          <a14:foregroundMark x1="96142" y1="79000" x2="96142" y2="90736"/>
                          <a14:foregroundMark x1="96142" y1="70333" x2="96142" y2="74000"/>
                          <a14:foregroundMark x1="87827" y1="96580" x2="69733" y2="95667"/>
                          <a14:foregroundMark x1="88734" y1="96626" x2="87949" y2="96586"/>
                          <a14:foregroundMark x1="96142" y1="97000" x2="90864" y2="96734"/>
                          <a14:foregroundMark x1="6528" y1="97000" x2="2967" y2="97000"/>
                          <a14:foregroundMark x1="3264" y1="95333" x2="2967" y2="79333"/>
                          <a14:foregroundMark x1="2967" y1="77667" x2="2967" y2="71333"/>
                          <a14:foregroundMark x1="2967" y1="71333" x2="3561" y2="68667"/>
                          <a14:foregroundMark x1="3561" y1="68667" x2="9199" y2="68333"/>
                          <a14:foregroundMark x1="8309" y1="68667" x2="17211" y2="68667"/>
                          <a14:foregroundMark x1="16320" y1="69000" x2="27893" y2="69000"/>
                          <a14:foregroundMark x1="27893" y1="69000" x2="32344" y2="69000"/>
                          <a14:foregroundMark x1="34718" y1="69000" x2="37982" y2="69000"/>
                          <a14:foregroundMark x1="42433" y1="69000" x2="43917" y2="69000"/>
                          <a14:foregroundMark x1="46588" y1="69000" x2="46588" y2="69000"/>
                          <a14:foregroundMark x1="46884" y1="69000" x2="49852" y2="68667"/>
                          <a14:foregroundMark x1="51929" y1="68667" x2="52819" y2="68667"/>
                          <a14:foregroundMark x1="59644" y1="68667" x2="60237" y2="68667"/>
                          <a14:foregroundMark x1="61128" y1="68667" x2="61128" y2="68667"/>
                          <a14:foregroundMark x1="59050" y1="69000" x2="65875" y2="68667"/>
                          <a14:foregroundMark x1="69436" y1="68667" x2="71513" y2="68667"/>
                          <a14:foregroundMark x1="73294" y1="68667" x2="74481" y2="68667"/>
                          <a14:foregroundMark x1="77448" y1="68667" x2="80119" y2="68667"/>
                          <a14:foregroundMark x1="81602" y1="68667" x2="85460" y2="68667"/>
                          <a14:foregroundMark x1="7715" y1="68667" x2="10979" y2="68000"/>
                          <a14:foregroundMark x1="9496" y1="69000" x2="3264" y2="68667"/>
                          <a14:foregroundMark x1="4748" y1="68667" x2="15727" y2="69333"/>
                          <a14:foregroundMark x1="11573" y1="69000" x2="16320" y2="69000"/>
                          <a14:foregroundMark x1="2374" y1="96667" x2="2374" y2="87333"/>
                          <a14:foregroundMark x1="2967" y1="68000" x2="15134" y2="68333"/>
                          <a14:foregroundMark x1="15134" y1="68333" x2="38279" y2="68667"/>
                          <a14:foregroundMark x1="48071" y1="68667" x2="59050" y2="68667"/>
                          <a14:foregroundMark x1="60237" y1="68667" x2="78338" y2="68667"/>
                          <a14:foregroundMark x1="87537" y1="68667" x2="91395" y2="68667"/>
                          <a14:foregroundMark x1="90504" y1="68667" x2="94659" y2="68667"/>
                          <a14:foregroundMark x1="95252" y1="68667" x2="96142" y2="68667"/>
                          <a14:foregroundMark x1="97033" y1="68667" x2="97033" y2="72667"/>
                          <a14:foregroundMark x1="97626" y1="72667" x2="96736" y2="97333"/>
                          <a14:backgroundMark x1="91395" y1="92000" x2="92393" y2="77711"/>
                          <a14:backgroundMark x1="92497" y1="74810" x2="92285" y2="74333"/>
                          <a14:backgroundMark x1="91691" y1="89667" x2="87834" y2="92333"/>
                          <a14:backgroundMark x1="90504" y1="90333" x2="86053" y2="93667"/>
                          <a14:backgroundMark x1="89614" y1="91667" x2="92005" y2="88444"/>
                          <a14:backgroundMark x1="91395" y1="89000" x2="89911" y2="91000"/>
                          <a14:backgroundMark x1="91395" y1="89333" x2="89614" y2="91000"/>
                          <a14:backgroundMark x1="92035" y1="87613" x2="89614" y2="90333"/>
                          <a14:backgroundMark x1="92567" y1="72890" x2="92241" y2="729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36694" y="1121122"/>
              <a:ext cx="3886015" cy="4615755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2486025" y="4495800"/>
              <a:ext cx="34385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앗</a:t>
              </a:r>
              <a:r>
                <a:rPr lang="en-US" altLang="ko-KR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!</a:t>
              </a:r>
            </a:p>
            <a:p>
              <a:r>
                <a: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이지호의 상태가</a:t>
              </a:r>
              <a:r>
                <a:rPr lang="en-US" altLang="ko-KR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?</a:t>
              </a:r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6830465" y="-2989"/>
            <a:ext cx="3886015" cy="6860989"/>
            <a:chOff x="6830465" y="-2989"/>
            <a:chExt cx="3886015" cy="6860989"/>
          </a:xfrm>
        </p:grpSpPr>
        <p:grpSp>
          <p:nvGrpSpPr>
            <p:cNvPr id="7" name="그룹 6"/>
            <p:cNvGrpSpPr/>
            <p:nvPr/>
          </p:nvGrpSpPr>
          <p:grpSpPr>
            <a:xfrm>
              <a:off x="6830465" y="-2989"/>
              <a:ext cx="3886015" cy="6860989"/>
              <a:chOff x="2236694" y="0"/>
              <a:chExt cx="3886015" cy="686098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7C1143ED-3A56-3900-06AA-5E90A9CF90E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36694" y="0"/>
                <a:ext cx="3859306" cy="6860989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59F5D738-6A54-C671-FE88-CA09DD68BB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7333" l="2374" r="97626">
                            <a14:foregroundMark x1="5341" y1="70000" x2="62315" y2="70000"/>
                            <a14:foregroundMark x1="94121" y1="70000" x2="95549" y2="70000"/>
                            <a14:foregroundMark x1="92736" y1="70000" x2="94035" y2="70000"/>
                            <a14:foregroundMark x1="62315" y1="70000" x2="89862" y2="70000"/>
                            <a14:foregroundMark x1="96142" y1="90961" x2="96142" y2="97000"/>
                            <a14:foregroundMark x1="96142" y1="79000" x2="96142" y2="90736"/>
                            <a14:foregroundMark x1="96142" y1="70333" x2="96142" y2="74000"/>
                            <a14:foregroundMark x1="87827" y1="96580" x2="69733" y2="95667"/>
                            <a14:foregroundMark x1="88734" y1="96626" x2="87949" y2="96586"/>
                            <a14:foregroundMark x1="96142" y1="97000" x2="90864" y2="96734"/>
                            <a14:foregroundMark x1="6528" y1="97000" x2="2967" y2="97000"/>
                            <a14:foregroundMark x1="3264" y1="95333" x2="2967" y2="79333"/>
                            <a14:foregroundMark x1="2967" y1="77667" x2="2967" y2="71333"/>
                            <a14:foregroundMark x1="2967" y1="71333" x2="3561" y2="68667"/>
                            <a14:foregroundMark x1="3561" y1="68667" x2="9199" y2="68333"/>
                            <a14:foregroundMark x1="8309" y1="68667" x2="17211" y2="68667"/>
                            <a14:foregroundMark x1="16320" y1="69000" x2="27893" y2="69000"/>
                            <a14:foregroundMark x1="27893" y1="69000" x2="32344" y2="69000"/>
                            <a14:foregroundMark x1="34718" y1="69000" x2="37982" y2="69000"/>
                            <a14:foregroundMark x1="42433" y1="69000" x2="43917" y2="69000"/>
                            <a14:foregroundMark x1="46588" y1="69000" x2="46588" y2="69000"/>
                            <a14:foregroundMark x1="46884" y1="69000" x2="49852" y2="68667"/>
                            <a14:foregroundMark x1="51929" y1="68667" x2="52819" y2="68667"/>
                            <a14:foregroundMark x1="59644" y1="68667" x2="60237" y2="68667"/>
                            <a14:foregroundMark x1="61128" y1="68667" x2="61128" y2="68667"/>
                            <a14:foregroundMark x1="59050" y1="69000" x2="65875" y2="68667"/>
                            <a14:foregroundMark x1="69436" y1="68667" x2="71513" y2="68667"/>
                            <a14:foregroundMark x1="73294" y1="68667" x2="74481" y2="68667"/>
                            <a14:foregroundMark x1="77448" y1="68667" x2="80119" y2="68667"/>
                            <a14:foregroundMark x1="81602" y1="68667" x2="85460" y2="68667"/>
                            <a14:foregroundMark x1="7715" y1="68667" x2="10979" y2="68000"/>
                            <a14:foregroundMark x1="9496" y1="69000" x2="3264" y2="68667"/>
                            <a14:foregroundMark x1="4748" y1="68667" x2="15727" y2="69333"/>
                            <a14:foregroundMark x1="11573" y1="69000" x2="16320" y2="69000"/>
                            <a14:foregroundMark x1="2374" y1="96667" x2="2374" y2="87333"/>
                            <a14:foregroundMark x1="2967" y1="68000" x2="15134" y2="68333"/>
                            <a14:foregroundMark x1="15134" y1="68333" x2="38279" y2="68667"/>
                            <a14:foregroundMark x1="48071" y1="68667" x2="59050" y2="68667"/>
                            <a14:foregroundMark x1="60237" y1="68667" x2="78338" y2="68667"/>
                            <a14:foregroundMark x1="87537" y1="68667" x2="91395" y2="68667"/>
                            <a14:foregroundMark x1="90504" y1="68667" x2="94659" y2="68667"/>
                            <a14:foregroundMark x1="95252" y1="68667" x2="96142" y2="68667"/>
                            <a14:foregroundMark x1="97033" y1="68667" x2="97033" y2="72667"/>
                            <a14:foregroundMark x1="97626" y1="72667" x2="96736" y2="97333"/>
                            <a14:backgroundMark x1="91395" y1="92000" x2="92393" y2="77711"/>
                            <a14:backgroundMark x1="92497" y1="74810" x2="92285" y2="74333"/>
                            <a14:backgroundMark x1="91691" y1="89667" x2="87834" y2="92333"/>
                            <a14:backgroundMark x1="90504" y1="90333" x2="86053" y2="93667"/>
                            <a14:backgroundMark x1="89614" y1="91667" x2="92005" y2="88444"/>
                            <a14:backgroundMark x1="91395" y1="89000" x2="89911" y2="91000"/>
                            <a14:backgroundMark x1="91395" y1="89333" x2="89614" y2="91000"/>
                            <a14:backgroundMark x1="92035" y1="87613" x2="89614" y2="90333"/>
                            <a14:backgroundMark x1="92567" y1="72890" x2="92241" y2="7293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236694" y="1121122"/>
                <a:ext cx="3886015" cy="4615755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A01A517-F3D6-11CF-B136-982CA251B188}"/>
                  </a:ext>
                </a:extLst>
              </p:cNvPr>
              <p:cNvSpPr txBox="1"/>
              <p:nvPr/>
            </p:nvSpPr>
            <p:spPr>
              <a:xfrm>
                <a:off x="2486025" y="4495800"/>
                <a:ext cx="343852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앗</a:t>
                </a:r>
                <a:r>
                  <a:rPr lang="en-US" altLang="ko-KR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!</a:t>
                </a:r>
              </a:p>
              <a:p>
                <a:r>
                  <a:rPr lang="ko-KR" altLang="en-US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이지호의 상태가</a:t>
                </a:r>
                <a:r>
                  <a:rPr lang="en-US" altLang="ko-KR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?</a:t>
                </a:r>
                <a:endPara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endParaRPr>
              </a:p>
            </p:txBody>
          </p:sp>
        </p:grp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92369" y="859304"/>
              <a:ext cx="3613377" cy="3613377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69" y="1116637"/>
            <a:ext cx="3687856" cy="31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94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277265" y="0"/>
            <a:ext cx="3886015" cy="6860989"/>
            <a:chOff x="2236694" y="0"/>
            <a:chExt cx="3886015" cy="686098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36694" y="0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9F5D738-6A54-C671-FE88-CA09DD68B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33" l="2374" r="97626">
                          <a14:foregroundMark x1="5341" y1="70000" x2="62315" y2="70000"/>
                          <a14:foregroundMark x1="94121" y1="70000" x2="95549" y2="70000"/>
                          <a14:foregroundMark x1="92736" y1="70000" x2="94035" y2="70000"/>
                          <a14:foregroundMark x1="62315" y1="70000" x2="89862" y2="70000"/>
                          <a14:foregroundMark x1="96142" y1="90961" x2="96142" y2="97000"/>
                          <a14:foregroundMark x1="96142" y1="79000" x2="96142" y2="90736"/>
                          <a14:foregroundMark x1="96142" y1="70333" x2="96142" y2="74000"/>
                          <a14:foregroundMark x1="87827" y1="96580" x2="69733" y2="95667"/>
                          <a14:foregroundMark x1="88734" y1="96626" x2="87949" y2="96586"/>
                          <a14:foregroundMark x1="96142" y1="97000" x2="90864" y2="96734"/>
                          <a14:foregroundMark x1="6528" y1="97000" x2="2967" y2="97000"/>
                          <a14:foregroundMark x1="3264" y1="95333" x2="2967" y2="79333"/>
                          <a14:foregroundMark x1="2967" y1="77667" x2="2967" y2="71333"/>
                          <a14:foregroundMark x1="2967" y1="71333" x2="3561" y2="68667"/>
                          <a14:foregroundMark x1="3561" y1="68667" x2="9199" y2="68333"/>
                          <a14:foregroundMark x1="8309" y1="68667" x2="17211" y2="68667"/>
                          <a14:foregroundMark x1="16320" y1="69000" x2="27893" y2="69000"/>
                          <a14:foregroundMark x1="27893" y1="69000" x2="32344" y2="69000"/>
                          <a14:foregroundMark x1="34718" y1="69000" x2="37982" y2="69000"/>
                          <a14:foregroundMark x1="42433" y1="69000" x2="43917" y2="69000"/>
                          <a14:foregroundMark x1="46588" y1="69000" x2="46588" y2="69000"/>
                          <a14:foregroundMark x1="46884" y1="69000" x2="49852" y2="68667"/>
                          <a14:foregroundMark x1="51929" y1="68667" x2="52819" y2="68667"/>
                          <a14:foregroundMark x1="59644" y1="68667" x2="60237" y2="68667"/>
                          <a14:foregroundMark x1="61128" y1="68667" x2="61128" y2="68667"/>
                          <a14:foregroundMark x1="59050" y1="69000" x2="65875" y2="68667"/>
                          <a14:foregroundMark x1="69436" y1="68667" x2="71513" y2="68667"/>
                          <a14:foregroundMark x1="73294" y1="68667" x2="74481" y2="68667"/>
                          <a14:foregroundMark x1="77448" y1="68667" x2="80119" y2="68667"/>
                          <a14:foregroundMark x1="81602" y1="68667" x2="85460" y2="68667"/>
                          <a14:foregroundMark x1="7715" y1="68667" x2="10979" y2="68000"/>
                          <a14:foregroundMark x1="9496" y1="69000" x2="3264" y2="68667"/>
                          <a14:foregroundMark x1="4748" y1="68667" x2="15727" y2="69333"/>
                          <a14:foregroundMark x1="11573" y1="69000" x2="16320" y2="69000"/>
                          <a14:foregroundMark x1="2374" y1="96667" x2="2374" y2="87333"/>
                          <a14:foregroundMark x1="2967" y1="68000" x2="15134" y2="68333"/>
                          <a14:foregroundMark x1="15134" y1="68333" x2="38279" y2="68667"/>
                          <a14:foregroundMark x1="48071" y1="68667" x2="59050" y2="68667"/>
                          <a14:foregroundMark x1="60237" y1="68667" x2="78338" y2="68667"/>
                          <a14:foregroundMark x1="87537" y1="68667" x2="91395" y2="68667"/>
                          <a14:foregroundMark x1="90504" y1="68667" x2="94659" y2="68667"/>
                          <a14:foregroundMark x1="95252" y1="68667" x2="96142" y2="68667"/>
                          <a14:foregroundMark x1="97033" y1="68667" x2="97033" y2="72667"/>
                          <a14:foregroundMark x1="97626" y1="72667" x2="96736" y2="97333"/>
                          <a14:backgroundMark x1="91395" y1="92000" x2="92393" y2="77711"/>
                          <a14:backgroundMark x1="92497" y1="74810" x2="92285" y2="74333"/>
                          <a14:backgroundMark x1="91691" y1="89667" x2="87834" y2="92333"/>
                          <a14:backgroundMark x1="90504" y1="90333" x2="86053" y2="93667"/>
                          <a14:backgroundMark x1="89614" y1="91667" x2="92005" y2="88444"/>
                          <a14:backgroundMark x1="91395" y1="89000" x2="89911" y2="91000"/>
                          <a14:backgroundMark x1="91395" y1="89333" x2="89614" y2="91000"/>
                          <a14:backgroundMark x1="92035" y1="87613" x2="89614" y2="90333"/>
                          <a14:backgroundMark x1="92567" y1="72890" x2="92241" y2="729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36694" y="1121122"/>
              <a:ext cx="3886015" cy="461575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2486025" y="4495800"/>
              <a:ext cx="34385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이지호는</a:t>
              </a:r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공군 예비 훈련생으로 진화했다</a:t>
              </a:r>
              <a:r>
                <a:rPr lang="en-US" altLang="ko-KR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!</a:t>
              </a:r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373012" y="635734"/>
              <a:ext cx="3613377" cy="3613377"/>
            </a:xfrm>
            <a:prstGeom prst="rect">
              <a:avLst/>
            </a:prstGeom>
          </p:spPr>
        </p:pic>
      </p:grpSp>
      <p:grpSp>
        <p:nvGrpSpPr>
          <p:cNvPr id="8" name="그룹 7"/>
          <p:cNvGrpSpPr/>
          <p:nvPr/>
        </p:nvGrpSpPr>
        <p:grpSpPr>
          <a:xfrm>
            <a:off x="4351811" y="0"/>
            <a:ext cx="3886015" cy="6860989"/>
            <a:chOff x="2236694" y="0"/>
            <a:chExt cx="3886015" cy="6860989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36694" y="0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59F5D738-6A54-C671-FE88-CA09DD68B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33" l="2374" r="97626">
                          <a14:foregroundMark x1="5341" y1="70000" x2="62315" y2="70000"/>
                          <a14:foregroundMark x1="94121" y1="70000" x2="95549" y2="70000"/>
                          <a14:foregroundMark x1="92736" y1="70000" x2="94035" y2="70000"/>
                          <a14:foregroundMark x1="62315" y1="70000" x2="89862" y2="70000"/>
                          <a14:foregroundMark x1="96142" y1="90961" x2="96142" y2="97000"/>
                          <a14:foregroundMark x1="96142" y1="79000" x2="96142" y2="90736"/>
                          <a14:foregroundMark x1="96142" y1="70333" x2="96142" y2="74000"/>
                          <a14:foregroundMark x1="87827" y1="96580" x2="69733" y2="95667"/>
                          <a14:foregroundMark x1="88734" y1="96626" x2="87949" y2="96586"/>
                          <a14:foregroundMark x1="96142" y1="97000" x2="90864" y2="96734"/>
                          <a14:foregroundMark x1="6528" y1="97000" x2="2967" y2="97000"/>
                          <a14:foregroundMark x1="3264" y1="95333" x2="2967" y2="79333"/>
                          <a14:foregroundMark x1="2967" y1="77667" x2="2967" y2="71333"/>
                          <a14:foregroundMark x1="2967" y1="71333" x2="3561" y2="68667"/>
                          <a14:foregroundMark x1="3561" y1="68667" x2="9199" y2="68333"/>
                          <a14:foregroundMark x1="8309" y1="68667" x2="17211" y2="68667"/>
                          <a14:foregroundMark x1="16320" y1="69000" x2="27893" y2="69000"/>
                          <a14:foregroundMark x1="27893" y1="69000" x2="32344" y2="69000"/>
                          <a14:foregroundMark x1="34718" y1="69000" x2="37982" y2="69000"/>
                          <a14:foregroundMark x1="42433" y1="69000" x2="43917" y2="69000"/>
                          <a14:foregroundMark x1="46588" y1="69000" x2="46588" y2="69000"/>
                          <a14:foregroundMark x1="46884" y1="69000" x2="49852" y2="68667"/>
                          <a14:foregroundMark x1="51929" y1="68667" x2="52819" y2="68667"/>
                          <a14:foregroundMark x1="59644" y1="68667" x2="60237" y2="68667"/>
                          <a14:foregroundMark x1="61128" y1="68667" x2="61128" y2="68667"/>
                          <a14:foregroundMark x1="59050" y1="69000" x2="65875" y2="68667"/>
                          <a14:foregroundMark x1="69436" y1="68667" x2="71513" y2="68667"/>
                          <a14:foregroundMark x1="73294" y1="68667" x2="74481" y2="68667"/>
                          <a14:foregroundMark x1="77448" y1="68667" x2="80119" y2="68667"/>
                          <a14:foregroundMark x1="81602" y1="68667" x2="85460" y2="68667"/>
                          <a14:foregroundMark x1="7715" y1="68667" x2="10979" y2="68000"/>
                          <a14:foregroundMark x1="9496" y1="69000" x2="3264" y2="68667"/>
                          <a14:foregroundMark x1="4748" y1="68667" x2="15727" y2="69333"/>
                          <a14:foregroundMark x1="11573" y1="69000" x2="16320" y2="69000"/>
                          <a14:foregroundMark x1="2374" y1="96667" x2="2374" y2="87333"/>
                          <a14:foregroundMark x1="2967" y1="68000" x2="15134" y2="68333"/>
                          <a14:foregroundMark x1="15134" y1="68333" x2="38279" y2="68667"/>
                          <a14:foregroundMark x1="48071" y1="68667" x2="59050" y2="68667"/>
                          <a14:foregroundMark x1="60237" y1="68667" x2="78338" y2="68667"/>
                          <a14:foregroundMark x1="87537" y1="68667" x2="91395" y2="68667"/>
                          <a14:foregroundMark x1="90504" y1="68667" x2="94659" y2="68667"/>
                          <a14:foregroundMark x1="95252" y1="68667" x2="96142" y2="68667"/>
                          <a14:foregroundMark x1="97033" y1="68667" x2="97033" y2="72667"/>
                          <a14:foregroundMark x1="97626" y1="72667" x2="96736" y2="97333"/>
                          <a14:backgroundMark x1="91395" y1="92000" x2="92393" y2="77711"/>
                          <a14:backgroundMark x1="92497" y1="74810" x2="92285" y2="74333"/>
                          <a14:backgroundMark x1="91691" y1="89667" x2="87834" y2="92333"/>
                          <a14:backgroundMark x1="90504" y1="90333" x2="86053" y2="93667"/>
                          <a14:backgroundMark x1="89614" y1="91667" x2="92005" y2="88444"/>
                          <a14:backgroundMark x1="91395" y1="89000" x2="89911" y2="91000"/>
                          <a14:backgroundMark x1="91395" y1="89333" x2="89614" y2="91000"/>
                          <a14:backgroundMark x1="92035" y1="87613" x2="89614" y2="90333"/>
                          <a14:backgroundMark x1="92567" y1="72890" x2="92241" y2="729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36694" y="1121122"/>
              <a:ext cx="3886015" cy="461575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2486025" y="4495800"/>
              <a:ext cx="34385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>
                  <a:latin typeface="PokemonGSC" panose="02030600000101010101" pitchFamily="18" charset="0"/>
                  <a:ea typeface="PokemonGSC" panose="02030600000101010101" pitchFamily="18" charset="0"/>
                </a:rPr>
                <a:t>이지호는</a:t>
              </a:r>
              <a:r>
                <a: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 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공군에 </a:t>
              </a:r>
              <a:r>
                <a:rPr lang="ko-KR" altLang="en-US" sz="2400" dirty="0" err="1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최종선발되어훈련생으로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 </a:t>
              </a:r>
              <a:r>
                <a: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진화했다</a:t>
              </a:r>
              <a:r>
                <a:rPr lang="en-US" altLang="ko-KR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!</a:t>
              </a:r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373012" y="635734"/>
              <a:ext cx="3613377" cy="3613377"/>
            </a:xfrm>
            <a:prstGeom prst="rect">
              <a:avLst/>
            </a:prstGeom>
          </p:spPr>
        </p:pic>
      </p:grpSp>
      <p:grpSp>
        <p:nvGrpSpPr>
          <p:cNvPr id="13" name="그룹 12"/>
          <p:cNvGrpSpPr/>
          <p:nvPr/>
        </p:nvGrpSpPr>
        <p:grpSpPr>
          <a:xfrm>
            <a:off x="8305985" y="0"/>
            <a:ext cx="3886015" cy="6860989"/>
            <a:chOff x="2236694" y="0"/>
            <a:chExt cx="3886015" cy="68609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36694" y="0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59F5D738-6A54-C671-FE88-CA09DD68B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33" l="2374" r="97626">
                          <a14:foregroundMark x1="5341" y1="70000" x2="62315" y2="70000"/>
                          <a14:foregroundMark x1="94121" y1="70000" x2="95549" y2="70000"/>
                          <a14:foregroundMark x1="92736" y1="70000" x2="94035" y2="70000"/>
                          <a14:foregroundMark x1="62315" y1="70000" x2="89862" y2="70000"/>
                          <a14:foregroundMark x1="96142" y1="90961" x2="96142" y2="97000"/>
                          <a14:foregroundMark x1="96142" y1="79000" x2="96142" y2="90736"/>
                          <a14:foregroundMark x1="96142" y1="70333" x2="96142" y2="74000"/>
                          <a14:foregroundMark x1="87827" y1="96580" x2="69733" y2="95667"/>
                          <a14:foregroundMark x1="88734" y1="96626" x2="87949" y2="96586"/>
                          <a14:foregroundMark x1="96142" y1="97000" x2="90864" y2="96734"/>
                          <a14:foregroundMark x1="6528" y1="97000" x2="2967" y2="97000"/>
                          <a14:foregroundMark x1="3264" y1="95333" x2="2967" y2="79333"/>
                          <a14:foregroundMark x1="2967" y1="77667" x2="2967" y2="71333"/>
                          <a14:foregroundMark x1="2967" y1="71333" x2="3561" y2="68667"/>
                          <a14:foregroundMark x1="3561" y1="68667" x2="9199" y2="68333"/>
                          <a14:foregroundMark x1="8309" y1="68667" x2="17211" y2="68667"/>
                          <a14:foregroundMark x1="16320" y1="69000" x2="27893" y2="69000"/>
                          <a14:foregroundMark x1="27893" y1="69000" x2="32344" y2="69000"/>
                          <a14:foregroundMark x1="34718" y1="69000" x2="37982" y2="69000"/>
                          <a14:foregroundMark x1="42433" y1="69000" x2="43917" y2="69000"/>
                          <a14:foregroundMark x1="46588" y1="69000" x2="46588" y2="69000"/>
                          <a14:foregroundMark x1="46884" y1="69000" x2="49852" y2="68667"/>
                          <a14:foregroundMark x1="51929" y1="68667" x2="52819" y2="68667"/>
                          <a14:foregroundMark x1="59644" y1="68667" x2="60237" y2="68667"/>
                          <a14:foregroundMark x1="61128" y1="68667" x2="61128" y2="68667"/>
                          <a14:foregroundMark x1="59050" y1="69000" x2="65875" y2="68667"/>
                          <a14:foregroundMark x1="69436" y1="68667" x2="71513" y2="68667"/>
                          <a14:foregroundMark x1="73294" y1="68667" x2="74481" y2="68667"/>
                          <a14:foregroundMark x1="77448" y1="68667" x2="80119" y2="68667"/>
                          <a14:foregroundMark x1="81602" y1="68667" x2="85460" y2="68667"/>
                          <a14:foregroundMark x1="7715" y1="68667" x2="10979" y2="68000"/>
                          <a14:foregroundMark x1="9496" y1="69000" x2="3264" y2="68667"/>
                          <a14:foregroundMark x1="4748" y1="68667" x2="15727" y2="69333"/>
                          <a14:foregroundMark x1="11573" y1="69000" x2="16320" y2="69000"/>
                          <a14:foregroundMark x1="2374" y1="96667" x2="2374" y2="87333"/>
                          <a14:foregroundMark x1="2967" y1="68000" x2="15134" y2="68333"/>
                          <a14:foregroundMark x1="15134" y1="68333" x2="38279" y2="68667"/>
                          <a14:foregroundMark x1="48071" y1="68667" x2="59050" y2="68667"/>
                          <a14:foregroundMark x1="60237" y1="68667" x2="78338" y2="68667"/>
                          <a14:foregroundMark x1="87537" y1="68667" x2="91395" y2="68667"/>
                          <a14:foregroundMark x1="90504" y1="68667" x2="94659" y2="68667"/>
                          <a14:foregroundMark x1="95252" y1="68667" x2="96142" y2="68667"/>
                          <a14:foregroundMark x1="97033" y1="68667" x2="97033" y2="72667"/>
                          <a14:foregroundMark x1="97626" y1="72667" x2="96736" y2="97333"/>
                          <a14:backgroundMark x1="91395" y1="92000" x2="92393" y2="77711"/>
                          <a14:backgroundMark x1="92497" y1="74810" x2="92285" y2="74333"/>
                          <a14:backgroundMark x1="91691" y1="89667" x2="87834" y2="92333"/>
                          <a14:backgroundMark x1="90504" y1="90333" x2="86053" y2="93667"/>
                          <a14:backgroundMark x1="89614" y1="91667" x2="92005" y2="88444"/>
                          <a14:backgroundMark x1="91395" y1="89000" x2="89911" y2="91000"/>
                          <a14:backgroundMark x1="91395" y1="89333" x2="89614" y2="91000"/>
                          <a14:backgroundMark x1="92035" y1="87613" x2="89614" y2="90333"/>
                          <a14:backgroundMark x1="92567" y1="72890" x2="92241" y2="729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36694" y="1121122"/>
              <a:ext cx="3886015" cy="4615755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2486025" y="4495800"/>
              <a:ext cx="34385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이지호는 </a:t>
              </a:r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공군 이병으로 </a:t>
              </a:r>
              <a:r>
                <a: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진화했다</a:t>
              </a:r>
              <a:r>
                <a:rPr lang="en-US" altLang="ko-KR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!</a:t>
              </a:r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373012" y="635734"/>
              <a:ext cx="3613377" cy="36133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7821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277265" y="0"/>
            <a:ext cx="3886015" cy="6860989"/>
            <a:chOff x="2236694" y="0"/>
            <a:chExt cx="3886015" cy="686098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36694" y="0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9F5D738-6A54-C671-FE88-CA09DD68B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33" l="2374" r="97626">
                          <a14:foregroundMark x1="5341" y1="70000" x2="62315" y2="70000"/>
                          <a14:foregroundMark x1="94121" y1="70000" x2="95549" y2="70000"/>
                          <a14:foregroundMark x1="92736" y1="70000" x2="94035" y2="70000"/>
                          <a14:foregroundMark x1="62315" y1="70000" x2="89862" y2="70000"/>
                          <a14:foregroundMark x1="96142" y1="90961" x2="96142" y2="97000"/>
                          <a14:foregroundMark x1="96142" y1="79000" x2="96142" y2="90736"/>
                          <a14:foregroundMark x1="96142" y1="70333" x2="96142" y2="74000"/>
                          <a14:foregroundMark x1="87827" y1="96580" x2="69733" y2="95667"/>
                          <a14:foregroundMark x1="88734" y1="96626" x2="87949" y2="96586"/>
                          <a14:foregroundMark x1="96142" y1="97000" x2="90864" y2="96734"/>
                          <a14:foregroundMark x1="6528" y1="97000" x2="2967" y2="97000"/>
                          <a14:foregroundMark x1="3264" y1="95333" x2="2967" y2="79333"/>
                          <a14:foregroundMark x1="2967" y1="77667" x2="2967" y2="71333"/>
                          <a14:foregroundMark x1="2967" y1="71333" x2="3561" y2="68667"/>
                          <a14:foregroundMark x1="3561" y1="68667" x2="9199" y2="68333"/>
                          <a14:foregroundMark x1="8309" y1="68667" x2="17211" y2="68667"/>
                          <a14:foregroundMark x1="16320" y1="69000" x2="27893" y2="69000"/>
                          <a14:foregroundMark x1="27893" y1="69000" x2="32344" y2="69000"/>
                          <a14:foregroundMark x1="34718" y1="69000" x2="37982" y2="69000"/>
                          <a14:foregroundMark x1="42433" y1="69000" x2="43917" y2="69000"/>
                          <a14:foregroundMark x1="46588" y1="69000" x2="46588" y2="69000"/>
                          <a14:foregroundMark x1="46884" y1="69000" x2="49852" y2="68667"/>
                          <a14:foregroundMark x1="51929" y1="68667" x2="52819" y2="68667"/>
                          <a14:foregroundMark x1="59644" y1="68667" x2="60237" y2="68667"/>
                          <a14:foregroundMark x1="61128" y1="68667" x2="61128" y2="68667"/>
                          <a14:foregroundMark x1="59050" y1="69000" x2="65875" y2="68667"/>
                          <a14:foregroundMark x1="69436" y1="68667" x2="71513" y2="68667"/>
                          <a14:foregroundMark x1="73294" y1="68667" x2="74481" y2="68667"/>
                          <a14:foregroundMark x1="77448" y1="68667" x2="80119" y2="68667"/>
                          <a14:foregroundMark x1="81602" y1="68667" x2="85460" y2="68667"/>
                          <a14:foregroundMark x1="7715" y1="68667" x2="10979" y2="68000"/>
                          <a14:foregroundMark x1="9496" y1="69000" x2="3264" y2="68667"/>
                          <a14:foregroundMark x1="4748" y1="68667" x2="15727" y2="69333"/>
                          <a14:foregroundMark x1="11573" y1="69000" x2="16320" y2="69000"/>
                          <a14:foregroundMark x1="2374" y1="96667" x2="2374" y2="87333"/>
                          <a14:foregroundMark x1="2967" y1="68000" x2="15134" y2="68333"/>
                          <a14:foregroundMark x1="15134" y1="68333" x2="38279" y2="68667"/>
                          <a14:foregroundMark x1="48071" y1="68667" x2="59050" y2="68667"/>
                          <a14:foregroundMark x1="60237" y1="68667" x2="78338" y2="68667"/>
                          <a14:foregroundMark x1="87537" y1="68667" x2="91395" y2="68667"/>
                          <a14:foregroundMark x1="90504" y1="68667" x2="94659" y2="68667"/>
                          <a14:foregroundMark x1="95252" y1="68667" x2="96142" y2="68667"/>
                          <a14:foregroundMark x1="97033" y1="68667" x2="97033" y2="72667"/>
                          <a14:foregroundMark x1="97626" y1="72667" x2="96736" y2="97333"/>
                          <a14:backgroundMark x1="91395" y1="92000" x2="92393" y2="77711"/>
                          <a14:backgroundMark x1="92497" y1="74810" x2="92285" y2="74333"/>
                          <a14:backgroundMark x1="91691" y1="89667" x2="87834" y2="92333"/>
                          <a14:backgroundMark x1="90504" y1="90333" x2="86053" y2="93667"/>
                          <a14:backgroundMark x1="89614" y1="91667" x2="92005" y2="88444"/>
                          <a14:backgroundMark x1="91395" y1="89000" x2="89911" y2="91000"/>
                          <a14:backgroundMark x1="91395" y1="89333" x2="89614" y2="91000"/>
                          <a14:backgroundMark x1="92035" y1="87613" x2="89614" y2="90333"/>
                          <a14:backgroundMark x1="92567" y1="72890" x2="92241" y2="729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36694" y="1121122"/>
              <a:ext cx="3886015" cy="461575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2486025" y="4495800"/>
              <a:ext cx="34385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이번주 </a:t>
              </a:r>
              <a:r>
                <a:rPr lang="ko-KR" altLang="en-US" sz="2400" dirty="0" err="1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이지호는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…</a:t>
              </a:r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373012" y="635734"/>
              <a:ext cx="3613377" cy="3613377"/>
            </a:xfrm>
            <a:prstGeom prst="rect">
              <a:avLst/>
            </a:prstGeom>
          </p:spPr>
        </p:pic>
      </p:grpSp>
      <p:grpSp>
        <p:nvGrpSpPr>
          <p:cNvPr id="8" name="그룹 7"/>
          <p:cNvGrpSpPr/>
          <p:nvPr/>
        </p:nvGrpSpPr>
        <p:grpSpPr>
          <a:xfrm>
            <a:off x="4351811" y="0"/>
            <a:ext cx="3886015" cy="6860989"/>
            <a:chOff x="2236694" y="0"/>
            <a:chExt cx="3886015" cy="6860989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36694" y="0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59F5D738-6A54-C671-FE88-CA09DD68B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33" l="2374" r="97626">
                          <a14:foregroundMark x1="5341" y1="70000" x2="62315" y2="70000"/>
                          <a14:foregroundMark x1="94121" y1="70000" x2="95549" y2="70000"/>
                          <a14:foregroundMark x1="92736" y1="70000" x2="94035" y2="70000"/>
                          <a14:foregroundMark x1="62315" y1="70000" x2="89862" y2="70000"/>
                          <a14:foregroundMark x1="96142" y1="90961" x2="96142" y2="97000"/>
                          <a14:foregroundMark x1="96142" y1="79000" x2="96142" y2="90736"/>
                          <a14:foregroundMark x1="96142" y1="70333" x2="96142" y2="74000"/>
                          <a14:foregroundMark x1="87827" y1="96580" x2="69733" y2="95667"/>
                          <a14:foregroundMark x1="88734" y1="96626" x2="87949" y2="96586"/>
                          <a14:foregroundMark x1="96142" y1="97000" x2="90864" y2="96734"/>
                          <a14:foregroundMark x1="6528" y1="97000" x2="2967" y2="97000"/>
                          <a14:foregroundMark x1="3264" y1="95333" x2="2967" y2="79333"/>
                          <a14:foregroundMark x1="2967" y1="77667" x2="2967" y2="71333"/>
                          <a14:foregroundMark x1="2967" y1="71333" x2="3561" y2="68667"/>
                          <a14:foregroundMark x1="3561" y1="68667" x2="9199" y2="68333"/>
                          <a14:foregroundMark x1="8309" y1="68667" x2="17211" y2="68667"/>
                          <a14:foregroundMark x1="16320" y1="69000" x2="27893" y2="69000"/>
                          <a14:foregroundMark x1="27893" y1="69000" x2="32344" y2="69000"/>
                          <a14:foregroundMark x1="34718" y1="69000" x2="37982" y2="69000"/>
                          <a14:foregroundMark x1="42433" y1="69000" x2="43917" y2="69000"/>
                          <a14:foregroundMark x1="46588" y1="69000" x2="46588" y2="69000"/>
                          <a14:foregroundMark x1="46884" y1="69000" x2="49852" y2="68667"/>
                          <a14:foregroundMark x1="51929" y1="68667" x2="52819" y2="68667"/>
                          <a14:foregroundMark x1="59644" y1="68667" x2="60237" y2="68667"/>
                          <a14:foregroundMark x1="61128" y1="68667" x2="61128" y2="68667"/>
                          <a14:foregroundMark x1="59050" y1="69000" x2="65875" y2="68667"/>
                          <a14:foregroundMark x1="69436" y1="68667" x2="71513" y2="68667"/>
                          <a14:foregroundMark x1="73294" y1="68667" x2="74481" y2="68667"/>
                          <a14:foregroundMark x1="77448" y1="68667" x2="80119" y2="68667"/>
                          <a14:foregroundMark x1="81602" y1="68667" x2="85460" y2="68667"/>
                          <a14:foregroundMark x1="7715" y1="68667" x2="10979" y2="68000"/>
                          <a14:foregroundMark x1="9496" y1="69000" x2="3264" y2="68667"/>
                          <a14:foregroundMark x1="4748" y1="68667" x2="15727" y2="69333"/>
                          <a14:foregroundMark x1="11573" y1="69000" x2="16320" y2="69000"/>
                          <a14:foregroundMark x1="2374" y1="96667" x2="2374" y2="87333"/>
                          <a14:foregroundMark x1="2967" y1="68000" x2="15134" y2="68333"/>
                          <a14:foregroundMark x1="15134" y1="68333" x2="38279" y2="68667"/>
                          <a14:foregroundMark x1="48071" y1="68667" x2="59050" y2="68667"/>
                          <a14:foregroundMark x1="60237" y1="68667" x2="78338" y2="68667"/>
                          <a14:foregroundMark x1="87537" y1="68667" x2="91395" y2="68667"/>
                          <a14:foregroundMark x1="90504" y1="68667" x2="94659" y2="68667"/>
                          <a14:foregroundMark x1="95252" y1="68667" x2="96142" y2="68667"/>
                          <a14:foregroundMark x1="97033" y1="68667" x2="97033" y2="72667"/>
                          <a14:foregroundMark x1="97626" y1="72667" x2="96736" y2="97333"/>
                          <a14:backgroundMark x1="91395" y1="92000" x2="92393" y2="77711"/>
                          <a14:backgroundMark x1="92497" y1="74810" x2="92285" y2="74333"/>
                          <a14:backgroundMark x1="91691" y1="89667" x2="87834" y2="92333"/>
                          <a14:backgroundMark x1="90504" y1="90333" x2="86053" y2="93667"/>
                          <a14:backgroundMark x1="89614" y1="91667" x2="92005" y2="88444"/>
                          <a14:backgroundMark x1="91395" y1="89000" x2="89911" y2="91000"/>
                          <a14:backgroundMark x1="91395" y1="89333" x2="89614" y2="91000"/>
                          <a14:backgroundMark x1="92035" y1="87613" x2="89614" y2="90333"/>
                          <a14:backgroundMark x1="92567" y1="72890" x2="92241" y2="729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36694" y="1121122"/>
              <a:ext cx="3886015" cy="461575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2486025" y="4495800"/>
              <a:ext cx="34385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아무일도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 없었다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!</a:t>
              </a:r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373012" y="635734"/>
              <a:ext cx="3613377" cy="36133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754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C1143ED-3A56-3900-06AA-5E90A9CF90EC}"/>
              </a:ext>
            </a:extLst>
          </p:cNvPr>
          <p:cNvSpPr>
            <a:spLocks noChangeAspect="1"/>
          </p:cNvSpPr>
          <p:nvPr/>
        </p:nvSpPr>
        <p:spPr>
          <a:xfrm>
            <a:off x="2236694" y="0"/>
            <a:ext cx="3859306" cy="686098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9F5D738-6A54-C671-FE88-CA09DD68B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333" l="2374" r="97626">
                        <a14:foregroundMark x1="5341" y1="70000" x2="62315" y2="70000"/>
                        <a14:foregroundMark x1="94121" y1="70000" x2="95549" y2="70000"/>
                        <a14:foregroundMark x1="92736" y1="70000" x2="94035" y2="70000"/>
                        <a14:foregroundMark x1="62315" y1="70000" x2="89862" y2="70000"/>
                        <a14:foregroundMark x1="96142" y1="90961" x2="96142" y2="97000"/>
                        <a14:foregroundMark x1="96142" y1="79000" x2="96142" y2="90736"/>
                        <a14:foregroundMark x1="96142" y1="70333" x2="96142" y2="74000"/>
                        <a14:foregroundMark x1="87827" y1="96580" x2="69733" y2="95667"/>
                        <a14:foregroundMark x1="88734" y1="96626" x2="87949" y2="96586"/>
                        <a14:foregroundMark x1="96142" y1="97000" x2="90864" y2="96734"/>
                        <a14:foregroundMark x1="6528" y1="97000" x2="2967" y2="97000"/>
                        <a14:foregroundMark x1="3264" y1="95333" x2="2967" y2="79333"/>
                        <a14:foregroundMark x1="2967" y1="77667" x2="2967" y2="71333"/>
                        <a14:foregroundMark x1="2967" y1="71333" x2="3561" y2="68667"/>
                        <a14:foregroundMark x1="3561" y1="68667" x2="9199" y2="68333"/>
                        <a14:foregroundMark x1="8309" y1="68667" x2="17211" y2="68667"/>
                        <a14:foregroundMark x1="16320" y1="69000" x2="27893" y2="69000"/>
                        <a14:foregroundMark x1="27893" y1="69000" x2="32344" y2="69000"/>
                        <a14:foregroundMark x1="34718" y1="69000" x2="37982" y2="69000"/>
                        <a14:foregroundMark x1="42433" y1="69000" x2="43917" y2="69000"/>
                        <a14:foregroundMark x1="46588" y1="69000" x2="46588" y2="69000"/>
                        <a14:foregroundMark x1="46884" y1="69000" x2="49852" y2="68667"/>
                        <a14:foregroundMark x1="51929" y1="68667" x2="52819" y2="68667"/>
                        <a14:foregroundMark x1="59644" y1="68667" x2="60237" y2="68667"/>
                        <a14:foregroundMark x1="61128" y1="68667" x2="61128" y2="68667"/>
                        <a14:foregroundMark x1="59050" y1="69000" x2="65875" y2="68667"/>
                        <a14:foregroundMark x1="69436" y1="68667" x2="71513" y2="68667"/>
                        <a14:foregroundMark x1="73294" y1="68667" x2="74481" y2="68667"/>
                        <a14:foregroundMark x1="77448" y1="68667" x2="80119" y2="68667"/>
                        <a14:foregroundMark x1="81602" y1="68667" x2="85460" y2="68667"/>
                        <a14:foregroundMark x1="7715" y1="68667" x2="10979" y2="68000"/>
                        <a14:foregroundMark x1="9496" y1="69000" x2="3264" y2="68667"/>
                        <a14:foregroundMark x1="4748" y1="68667" x2="15727" y2="69333"/>
                        <a14:foregroundMark x1="11573" y1="69000" x2="16320" y2="69000"/>
                        <a14:foregroundMark x1="2374" y1="96667" x2="2374" y2="87333"/>
                        <a14:foregroundMark x1="2967" y1="68000" x2="15134" y2="68333"/>
                        <a14:foregroundMark x1="15134" y1="68333" x2="38279" y2="68667"/>
                        <a14:foregroundMark x1="48071" y1="68667" x2="59050" y2="68667"/>
                        <a14:foregroundMark x1="60237" y1="68667" x2="78338" y2="68667"/>
                        <a14:foregroundMark x1="87537" y1="68667" x2="91395" y2="68667"/>
                        <a14:foregroundMark x1="90504" y1="68667" x2="94659" y2="68667"/>
                        <a14:foregroundMark x1="95252" y1="68667" x2="96142" y2="68667"/>
                        <a14:foregroundMark x1="97033" y1="68667" x2="97033" y2="72667"/>
                        <a14:foregroundMark x1="97626" y1="72667" x2="96736" y2="97333"/>
                        <a14:backgroundMark x1="91395" y1="92000" x2="92393" y2="77711"/>
                        <a14:backgroundMark x1="92497" y1="74810" x2="92285" y2="74333"/>
                        <a14:backgroundMark x1="91691" y1="89667" x2="87834" y2="92333"/>
                        <a14:backgroundMark x1="90504" y1="90333" x2="86053" y2="93667"/>
                        <a14:backgroundMark x1="89614" y1="91667" x2="92005" y2="88444"/>
                        <a14:backgroundMark x1="91395" y1="89000" x2="89911" y2="91000"/>
                        <a14:backgroundMark x1="91395" y1="89333" x2="89614" y2="91000"/>
                        <a14:backgroundMark x1="92035" y1="87613" x2="89614" y2="90333"/>
                        <a14:backgroundMark x1="92567" y1="72890" x2="92241" y2="729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6694" y="1121122"/>
            <a:ext cx="3886015" cy="46157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A01A517-F3D6-11CF-B136-982CA251B188}"/>
              </a:ext>
            </a:extLst>
          </p:cNvPr>
          <p:cNvSpPr txBox="1"/>
          <p:nvPr/>
        </p:nvSpPr>
        <p:spPr>
          <a:xfrm>
            <a:off x="2486025" y="4495800"/>
            <a:ext cx="3438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rPr>
              <a:t>이지호는 </a:t>
            </a:r>
            <a:endParaRPr lang="en-US" altLang="ko-KR" sz="2400" dirty="0">
              <a:latin typeface="PokemonGSC" panose="02030600000101010101" pitchFamily="18" charset="0"/>
              <a:ea typeface="PokemonGSC" panose="02030600000101010101" pitchFamily="18" charset="0"/>
            </a:endParaRPr>
          </a:p>
          <a:p>
            <a:r>
              <a: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rPr>
              <a:t>공군 훈련생으로 진화했다</a:t>
            </a:r>
            <a:r>
              <a: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rPr>
              <a:t>!</a:t>
            </a:r>
            <a:endParaRPr lang="ko-KR" altLang="en-US" sz="2400" dirty="0">
              <a:latin typeface="PokemonGSC" panose="02030600000101010101" pitchFamily="18" charset="0"/>
              <a:ea typeface="PokemonGSC" panose="020306000001010101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336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C1143ED-3A56-3900-06AA-5E90A9CF90EC}"/>
              </a:ext>
            </a:extLst>
          </p:cNvPr>
          <p:cNvSpPr>
            <a:spLocks noChangeAspect="1"/>
          </p:cNvSpPr>
          <p:nvPr/>
        </p:nvSpPr>
        <p:spPr>
          <a:xfrm>
            <a:off x="2236694" y="0"/>
            <a:ext cx="3859306" cy="686098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9F5D738-6A54-C671-FE88-CA09DD68B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333" l="2374" r="97626">
                        <a14:foregroundMark x1="5341" y1="70000" x2="62315" y2="70000"/>
                        <a14:foregroundMark x1="94121" y1="70000" x2="95549" y2="70000"/>
                        <a14:foregroundMark x1="92736" y1="70000" x2="94035" y2="70000"/>
                        <a14:foregroundMark x1="62315" y1="70000" x2="89862" y2="70000"/>
                        <a14:foregroundMark x1="96142" y1="90961" x2="96142" y2="97000"/>
                        <a14:foregroundMark x1="96142" y1="79000" x2="96142" y2="90736"/>
                        <a14:foregroundMark x1="96142" y1="70333" x2="96142" y2="74000"/>
                        <a14:foregroundMark x1="87827" y1="96580" x2="69733" y2="95667"/>
                        <a14:foregroundMark x1="88734" y1="96626" x2="87949" y2="96586"/>
                        <a14:foregroundMark x1="96142" y1="97000" x2="90864" y2="96734"/>
                        <a14:foregroundMark x1="6528" y1="97000" x2="2967" y2="97000"/>
                        <a14:foregroundMark x1="3264" y1="95333" x2="2967" y2="79333"/>
                        <a14:foregroundMark x1="2967" y1="77667" x2="2967" y2="71333"/>
                        <a14:foregroundMark x1="2967" y1="71333" x2="3561" y2="68667"/>
                        <a14:foregroundMark x1="3561" y1="68667" x2="9199" y2="68333"/>
                        <a14:foregroundMark x1="8309" y1="68667" x2="17211" y2="68667"/>
                        <a14:foregroundMark x1="16320" y1="69000" x2="27893" y2="69000"/>
                        <a14:foregroundMark x1="27893" y1="69000" x2="32344" y2="69000"/>
                        <a14:foregroundMark x1="34718" y1="69000" x2="37982" y2="69000"/>
                        <a14:foregroundMark x1="42433" y1="69000" x2="43917" y2="69000"/>
                        <a14:foregroundMark x1="46588" y1="69000" x2="46588" y2="69000"/>
                        <a14:foregroundMark x1="46884" y1="69000" x2="49852" y2="68667"/>
                        <a14:foregroundMark x1="51929" y1="68667" x2="52819" y2="68667"/>
                        <a14:foregroundMark x1="59644" y1="68667" x2="60237" y2="68667"/>
                        <a14:foregroundMark x1="61128" y1="68667" x2="61128" y2="68667"/>
                        <a14:foregroundMark x1="59050" y1="69000" x2="65875" y2="68667"/>
                        <a14:foregroundMark x1="69436" y1="68667" x2="71513" y2="68667"/>
                        <a14:foregroundMark x1="73294" y1="68667" x2="74481" y2="68667"/>
                        <a14:foregroundMark x1="77448" y1="68667" x2="80119" y2="68667"/>
                        <a14:foregroundMark x1="81602" y1="68667" x2="85460" y2="68667"/>
                        <a14:foregroundMark x1="7715" y1="68667" x2="10979" y2="68000"/>
                        <a14:foregroundMark x1="9496" y1="69000" x2="3264" y2="68667"/>
                        <a14:foregroundMark x1="4748" y1="68667" x2="15727" y2="69333"/>
                        <a14:foregroundMark x1="11573" y1="69000" x2="16320" y2="69000"/>
                        <a14:foregroundMark x1="2374" y1="96667" x2="2374" y2="87333"/>
                        <a14:foregroundMark x1="2967" y1="68000" x2="15134" y2="68333"/>
                        <a14:foregroundMark x1="15134" y1="68333" x2="38279" y2="68667"/>
                        <a14:foregroundMark x1="48071" y1="68667" x2="59050" y2="68667"/>
                        <a14:foregroundMark x1="60237" y1="68667" x2="78338" y2="68667"/>
                        <a14:foregroundMark x1="87537" y1="68667" x2="91395" y2="68667"/>
                        <a14:foregroundMark x1="90504" y1="68667" x2="94659" y2="68667"/>
                        <a14:foregroundMark x1="95252" y1="68667" x2="96142" y2="68667"/>
                        <a14:foregroundMark x1="97033" y1="68667" x2="97033" y2="72667"/>
                        <a14:foregroundMark x1="97626" y1="72667" x2="96736" y2="97333"/>
                        <a14:backgroundMark x1="91395" y1="92000" x2="92393" y2="77711"/>
                        <a14:backgroundMark x1="92497" y1="74810" x2="92285" y2="74333"/>
                        <a14:backgroundMark x1="91691" y1="89667" x2="87834" y2="92333"/>
                        <a14:backgroundMark x1="90504" y1="90333" x2="86053" y2="93667"/>
                        <a14:backgroundMark x1="89614" y1="91667" x2="92005" y2="88444"/>
                        <a14:backgroundMark x1="91395" y1="89000" x2="89911" y2="91000"/>
                        <a14:backgroundMark x1="91395" y1="89333" x2="89614" y2="91000"/>
                        <a14:backgroundMark x1="92035" y1="87613" x2="89614" y2="90333"/>
                        <a14:backgroundMark x1="92567" y1="72890" x2="92241" y2="729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6694" y="1121122"/>
            <a:ext cx="3886015" cy="46157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A01A517-F3D6-11CF-B136-982CA251B188}"/>
              </a:ext>
            </a:extLst>
          </p:cNvPr>
          <p:cNvSpPr txBox="1"/>
          <p:nvPr/>
        </p:nvSpPr>
        <p:spPr>
          <a:xfrm>
            <a:off x="2486025" y="4495800"/>
            <a:ext cx="3438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rPr>
              <a:t>이지호는 </a:t>
            </a:r>
            <a:endParaRPr lang="en-US" altLang="ko-KR" sz="2400" dirty="0">
              <a:latin typeface="PokemonGSC" panose="02030600000101010101" pitchFamily="18" charset="0"/>
              <a:ea typeface="PokemonGSC" panose="02030600000101010101" pitchFamily="18" charset="0"/>
            </a:endParaRPr>
          </a:p>
          <a:p>
            <a:r>
              <a: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rPr>
              <a:t>이등병으로 진화했다</a:t>
            </a:r>
            <a:r>
              <a: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rPr>
              <a:t>!</a:t>
            </a:r>
            <a:endParaRPr lang="ko-KR" altLang="en-US" sz="2400" dirty="0">
              <a:latin typeface="PokemonGSC" panose="02030600000101010101" pitchFamily="18" charset="0"/>
              <a:ea typeface="PokemonGSC" panose="020306000001010101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486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0" y="0"/>
            <a:ext cx="3886015" cy="6860989"/>
            <a:chOff x="4581767" y="-2990"/>
            <a:chExt cx="3886015" cy="6860989"/>
          </a:xfrm>
        </p:grpSpPr>
        <p:grpSp>
          <p:nvGrpSpPr>
            <p:cNvPr id="9" name="그룹 8"/>
            <p:cNvGrpSpPr/>
            <p:nvPr/>
          </p:nvGrpSpPr>
          <p:grpSpPr>
            <a:xfrm>
              <a:off x="4581767" y="-2990"/>
              <a:ext cx="3886015" cy="6860989"/>
              <a:chOff x="2236694" y="0"/>
              <a:chExt cx="3886015" cy="686098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7C1143ED-3A56-3900-06AA-5E90A9CF90E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36694" y="0"/>
                <a:ext cx="3859306" cy="6860989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59F5D738-6A54-C671-FE88-CA09DD68BB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7333" l="2374" r="97626">
                            <a14:foregroundMark x1="5341" y1="70000" x2="62315" y2="70000"/>
                            <a14:foregroundMark x1="94121" y1="70000" x2="95549" y2="70000"/>
                            <a14:foregroundMark x1="92736" y1="70000" x2="94035" y2="70000"/>
                            <a14:foregroundMark x1="62315" y1="70000" x2="89862" y2="70000"/>
                            <a14:foregroundMark x1="96142" y1="90961" x2="96142" y2="97000"/>
                            <a14:foregroundMark x1="96142" y1="79000" x2="96142" y2="90736"/>
                            <a14:foregroundMark x1="96142" y1="70333" x2="96142" y2="74000"/>
                            <a14:foregroundMark x1="87827" y1="96580" x2="69733" y2="95667"/>
                            <a14:foregroundMark x1="88734" y1="96626" x2="87949" y2="96586"/>
                            <a14:foregroundMark x1="96142" y1="97000" x2="90864" y2="96734"/>
                            <a14:foregroundMark x1="6528" y1="97000" x2="2967" y2="97000"/>
                            <a14:foregroundMark x1="3264" y1="95333" x2="2967" y2="79333"/>
                            <a14:foregroundMark x1="2967" y1="77667" x2="2967" y2="71333"/>
                            <a14:foregroundMark x1="2967" y1="71333" x2="3561" y2="68667"/>
                            <a14:foregroundMark x1="3561" y1="68667" x2="9199" y2="68333"/>
                            <a14:foregroundMark x1="8309" y1="68667" x2="17211" y2="68667"/>
                            <a14:foregroundMark x1="16320" y1="69000" x2="27893" y2="69000"/>
                            <a14:foregroundMark x1="27893" y1="69000" x2="32344" y2="69000"/>
                            <a14:foregroundMark x1="34718" y1="69000" x2="37982" y2="69000"/>
                            <a14:foregroundMark x1="42433" y1="69000" x2="43917" y2="69000"/>
                            <a14:foregroundMark x1="46588" y1="69000" x2="46588" y2="69000"/>
                            <a14:foregroundMark x1="46884" y1="69000" x2="49852" y2="68667"/>
                            <a14:foregroundMark x1="51929" y1="68667" x2="52819" y2="68667"/>
                            <a14:foregroundMark x1="59644" y1="68667" x2="60237" y2="68667"/>
                            <a14:foregroundMark x1="61128" y1="68667" x2="61128" y2="68667"/>
                            <a14:foregroundMark x1="59050" y1="69000" x2="65875" y2="68667"/>
                            <a14:foregroundMark x1="69436" y1="68667" x2="71513" y2="68667"/>
                            <a14:foregroundMark x1="73294" y1="68667" x2="74481" y2="68667"/>
                            <a14:foregroundMark x1="77448" y1="68667" x2="80119" y2="68667"/>
                            <a14:foregroundMark x1="81602" y1="68667" x2="85460" y2="68667"/>
                            <a14:foregroundMark x1="7715" y1="68667" x2="10979" y2="68000"/>
                            <a14:foregroundMark x1="9496" y1="69000" x2="3264" y2="68667"/>
                            <a14:foregroundMark x1="4748" y1="68667" x2="15727" y2="69333"/>
                            <a14:foregroundMark x1="11573" y1="69000" x2="16320" y2="69000"/>
                            <a14:foregroundMark x1="2374" y1="96667" x2="2374" y2="87333"/>
                            <a14:foregroundMark x1="2967" y1="68000" x2="15134" y2="68333"/>
                            <a14:foregroundMark x1="15134" y1="68333" x2="38279" y2="68667"/>
                            <a14:foregroundMark x1="48071" y1="68667" x2="59050" y2="68667"/>
                            <a14:foregroundMark x1="60237" y1="68667" x2="78338" y2="68667"/>
                            <a14:foregroundMark x1="87537" y1="68667" x2="91395" y2="68667"/>
                            <a14:foregroundMark x1="90504" y1="68667" x2="94659" y2="68667"/>
                            <a14:foregroundMark x1="95252" y1="68667" x2="96142" y2="68667"/>
                            <a14:foregroundMark x1="97033" y1="68667" x2="97033" y2="72667"/>
                            <a14:foregroundMark x1="97626" y1="72667" x2="96736" y2="97333"/>
                            <a14:backgroundMark x1="91395" y1="92000" x2="92393" y2="77711"/>
                            <a14:backgroundMark x1="92497" y1="74810" x2="92285" y2="74333"/>
                            <a14:backgroundMark x1="91691" y1="89667" x2="87834" y2="92333"/>
                            <a14:backgroundMark x1="90504" y1="90333" x2="86053" y2="93667"/>
                            <a14:backgroundMark x1="89614" y1="91667" x2="92005" y2="88444"/>
                            <a14:backgroundMark x1="91395" y1="89000" x2="89911" y2="91000"/>
                            <a14:backgroundMark x1="91395" y1="89333" x2="89614" y2="91000"/>
                            <a14:backgroundMark x1="92035" y1="87613" x2="89614" y2="90333"/>
                            <a14:backgroundMark x1="92567" y1="72890" x2="92241" y2="7293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236694" y="1121122"/>
                <a:ext cx="3886015" cy="5215224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A01A517-F3D6-11CF-B136-982CA251B188}"/>
                  </a:ext>
                </a:extLst>
              </p:cNvPr>
              <p:cNvSpPr txBox="1"/>
              <p:nvPr/>
            </p:nvSpPr>
            <p:spPr>
              <a:xfrm>
                <a:off x="2460438" y="4809285"/>
                <a:ext cx="3438525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 </a:t>
                </a:r>
                <a:r>
                  <a:rPr lang="ko-KR" altLang="en-US" sz="2400" dirty="0" err="1">
                    <a:latin typeface="PokemonGSC" panose="02030600000101010101" pitchFamily="18" charset="0"/>
                    <a:ea typeface="PokemonGSC" panose="02030600000101010101" pitchFamily="18" charset="0"/>
                  </a:rPr>
                  <a:t>이지호에게</a:t>
                </a:r>
                <a:endParaRPr lang="en-US" altLang="ko-KR" sz="2400" dirty="0">
                  <a:latin typeface="PokemonGSC" panose="02030600000101010101" pitchFamily="18" charset="0"/>
                  <a:ea typeface="PokemonGSC" panose="02030600000101010101" pitchFamily="18" charset="0"/>
                </a:endParaRPr>
              </a:p>
              <a:p>
                <a:r>
                  <a:rPr lang="ko-KR" altLang="en-US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인터넷 편지 쓰는 법</a:t>
                </a:r>
                <a:r>
                  <a:rPr lang="en-US" altLang="ko-KR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.</a:t>
                </a:r>
                <a:r>
                  <a:rPr lang="en-US" altLang="ko-KR" sz="2400" dirty="0" smtClean="0">
                    <a:latin typeface="PokemonGSC" panose="02030600000101010101" pitchFamily="18" charset="0"/>
                    <a:ea typeface="PokemonGSC" panose="02030600000101010101" pitchFamily="18" charset="0"/>
                  </a:rPr>
                  <a:t>txt</a:t>
                </a:r>
              </a:p>
              <a:p>
                <a:endPara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endParaRPr>
              </a:p>
            </p:txBody>
          </p:sp>
        </p:grpSp>
        <p:pic>
          <p:nvPicPr>
            <p:cNvPr id="1026" name="Picture 2" descr="Professor Samuel Oak · GitHub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8474" y="1176945"/>
              <a:ext cx="3629350" cy="3629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BA101C61-634A-374E-F2FE-F557CDD3B1CA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988" y="-2261907"/>
            <a:ext cx="2083413" cy="2083413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4179701" y="-2989"/>
            <a:ext cx="3859306" cy="6860989"/>
            <a:chOff x="4179701" y="-2989"/>
            <a:chExt cx="3859306" cy="686098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79701" y="-2989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4390091" y="392116"/>
              <a:ext cx="3438525" cy="1569660"/>
            </a:xfrm>
            <a:prstGeom prst="rect">
              <a:avLst/>
            </a:prstGeom>
            <a:solidFill>
              <a:schemeClr val="bg1"/>
            </a:solidFill>
            <a:ln w="349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1, 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아래의 링크 클릭 후</a:t>
              </a:r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4390091" y="2206791"/>
              <a:ext cx="3438525" cy="4154984"/>
            </a:xfrm>
            <a:prstGeom prst="rect">
              <a:avLst/>
            </a:prstGeom>
            <a:solidFill>
              <a:schemeClr val="bg1"/>
            </a:solidFill>
            <a:ln w="349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2, 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정보 입력 후 교육생 검색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이름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: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 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이지호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생년월일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: </a:t>
              </a:r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2002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년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08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월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26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일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8332694" y="0"/>
            <a:ext cx="3859306" cy="6860989"/>
            <a:chOff x="8332694" y="0"/>
            <a:chExt cx="3859306" cy="68609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32694" y="0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8543084" y="392116"/>
              <a:ext cx="3438525" cy="6001643"/>
            </a:xfrm>
            <a:prstGeom prst="rect">
              <a:avLst/>
            </a:prstGeom>
            <a:solidFill>
              <a:schemeClr val="bg1"/>
            </a:solidFill>
            <a:ln w="349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주의 사항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인편 작성 가능 기간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:</a:t>
              </a:r>
            </a:p>
            <a:p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22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년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07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월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25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일부터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en-US" altLang="ko-KR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   22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년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08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월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13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일까지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인편 서버 불량으로 오류 발생 가능성 높음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: </a:t>
              </a:r>
              <a:r>
                <a:rPr lang="en-US" altLang="ko-KR" sz="2400" dirty="0" err="1" smtClean="0">
                  <a:latin typeface="PokemonGSC" panose="02030600000101010101" pitchFamily="18" charset="0"/>
                  <a:ea typeface="PokemonGSC" panose="02030600000101010101" pitchFamily="18" charset="0"/>
                </a:rPr>
                <a:t>dm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으로 보내주셔도 됨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하루에  인편 최대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10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장만 받을 수 있음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(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도배 </a:t>
              </a:r>
              <a:r>
                <a:rPr lang="ko-KR" altLang="en-US" sz="2400" dirty="0" err="1" smtClean="0">
                  <a:latin typeface="PokemonGSC" panose="02030600000101010101" pitchFamily="18" charset="0"/>
                  <a:ea typeface="PokemonGSC" panose="02030600000101010101" pitchFamily="18" charset="0"/>
                </a:rPr>
                <a:t>ㄴㄴ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)</a:t>
              </a:r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err="1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손편지는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 교육생 검색 후 주소 확인 가능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9079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0" y="0"/>
            <a:ext cx="3886015" cy="6860989"/>
            <a:chOff x="4581767" y="-2990"/>
            <a:chExt cx="3886015" cy="6860989"/>
          </a:xfrm>
        </p:grpSpPr>
        <p:grpSp>
          <p:nvGrpSpPr>
            <p:cNvPr id="9" name="그룹 8"/>
            <p:cNvGrpSpPr/>
            <p:nvPr/>
          </p:nvGrpSpPr>
          <p:grpSpPr>
            <a:xfrm>
              <a:off x="4581767" y="-2990"/>
              <a:ext cx="3886015" cy="6860989"/>
              <a:chOff x="2236694" y="0"/>
              <a:chExt cx="3886015" cy="686098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7C1143ED-3A56-3900-06AA-5E90A9CF90E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36694" y="0"/>
                <a:ext cx="3859306" cy="6860989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59F5D738-6A54-C671-FE88-CA09DD68BB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7333" l="2374" r="97626">
                            <a14:foregroundMark x1="5341" y1="70000" x2="62315" y2="70000"/>
                            <a14:foregroundMark x1="94121" y1="70000" x2="95549" y2="70000"/>
                            <a14:foregroundMark x1="92736" y1="70000" x2="94035" y2="70000"/>
                            <a14:foregroundMark x1="62315" y1="70000" x2="89862" y2="70000"/>
                            <a14:foregroundMark x1="96142" y1="90961" x2="96142" y2="97000"/>
                            <a14:foregroundMark x1="96142" y1="79000" x2="96142" y2="90736"/>
                            <a14:foregroundMark x1="96142" y1="70333" x2="96142" y2="74000"/>
                            <a14:foregroundMark x1="87827" y1="96580" x2="69733" y2="95667"/>
                            <a14:foregroundMark x1="88734" y1="96626" x2="87949" y2="96586"/>
                            <a14:foregroundMark x1="96142" y1="97000" x2="90864" y2="96734"/>
                            <a14:foregroundMark x1="6528" y1="97000" x2="2967" y2="97000"/>
                            <a14:foregroundMark x1="3264" y1="95333" x2="2967" y2="79333"/>
                            <a14:foregroundMark x1="2967" y1="77667" x2="2967" y2="71333"/>
                            <a14:foregroundMark x1="2967" y1="71333" x2="3561" y2="68667"/>
                            <a14:foregroundMark x1="3561" y1="68667" x2="9199" y2="68333"/>
                            <a14:foregroundMark x1="8309" y1="68667" x2="17211" y2="68667"/>
                            <a14:foregroundMark x1="16320" y1="69000" x2="27893" y2="69000"/>
                            <a14:foregroundMark x1="27893" y1="69000" x2="32344" y2="69000"/>
                            <a14:foregroundMark x1="34718" y1="69000" x2="37982" y2="69000"/>
                            <a14:foregroundMark x1="42433" y1="69000" x2="43917" y2="69000"/>
                            <a14:foregroundMark x1="46588" y1="69000" x2="46588" y2="69000"/>
                            <a14:foregroundMark x1="46884" y1="69000" x2="49852" y2="68667"/>
                            <a14:foregroundMark x1="51929" y1="68667" x2="52819" y2="68667"/>
                            <a14:foregroundMark x1="59644" y1="68667" x2="60237" y2="68667"/>
                            <a14:foregroundMark x1="61128" y1="68667" x2="61128" y2="68667"/>
                            <a14:foregroundMark x1="59050" y1="69000" x2="65875" y2="68667"/>
                            <a14:foregroundMark x1="69436" y1="68667" x2="71513" y2="68667"/>
                            <a14:foregroundMark x1="73294" y1="68667" x2="74481" y2="68667"/>
                            <a14:foregroundMark x1="77448" y1="68667" x2="80119" y2="68667"/>
                            <a14:foregroundMark x1="81602" y1="68667" x2="85460" y2="68667"/>
                            <a14:foregroundMark x1="7715" y1="68667" x2="10979" y2="68000"/>
                            <a14:foregroundMark x1="9496" y1="69000" x2="3264" y2="68667"/>
                            <a14:foregroundMark x1="4748" y1="68667" x2="15727" y2="69333"/>
                            <a14:foregroundMark x1="11573" y1="69000" x2="16320" y2="69000"/>
                            <a14:foregroundMark x1="2374" y1="96667" x2="2374" y2="87333"/>
                            <a14:foregroundMark x1="2967" y1="68000" x2="15134" y2="68333"/>
                            <a14:foregroundMark x1="15134" y1="68333" x2="38279" y2="68667"/>
                            <a14:foregroundMark x1="48071" y1="68667" x2="59050" y2="68667"/>
                            <a14:foregroundMark x1="60237" y1="68667" x2="78338" y2="68667"/>
                            <a14:foregroundMark x1="87537" y1="68667" x2="91395" y2="68667"/>
                            <a14:foregroundMark x1="90504" y1="68667" x2="94659" y2="68667"/>
                            <a14:foregroundMark x1="95252" y1="68667" x2="96142" y2="68667"/>
                            <a14:foregroundMark x1="97033" y1="68667" x2="97033" y2="72667"/>
                            <a14:foregroundMark x1="97626" y1="72667" x2="96736" y2="97333"/>
                            <a14:backgroundMark x1="91395" y1="92000" x2="92393" y2="77711"/>
                            <a14:backgroundMark x1="92497" y1="74810" x2="92285" y2="74333"/>
                            <a14:backgroundMark x1="91691" y1="89667" x2="87834" y2="92333"/>
                            <a14:backgroundMark x1="90504" y1="90333" x2="86053" y2="93667"/>
                            <a14:backgroundMark x1="89614" y1="91667" x2="92005" y2="88444"/>
                            <a14:backgroundMark x1="91395" y1="89000" x2="89911" y2="91000"/>
                            <a14:backgroundMark x1="91395" y1="89333" x2="89614" y2="91000"/>
                            <a14:backgroundMark x1="92035" y1="87613" x2="89614" y2="90333"/>
                            <a14:backgroundMark x1="92567" y1="72890" x2="92241" y2="7293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236694" y="1121122"/>
                <a:ext cx="3886015" cy="5215224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A01A517-F3D6-11CF-B136-982CA251B188}"/>
                  </a:ext>
                </a:extLst>
              </p:cNvPr>
              <p:cNvSpPr txBox="1"/>
              <p:nvPr/>
            </p:nvSpPr>
            <p:spPr>
              <a:xfrm>
                <a:off x="2460438" y="4809285"/>
                <a:ext cx="3438525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 </a:t>
                </a:r>
                <a:r>
                  <a:rPr lang="ko-KR" altLang="en-US" sz="2400" dirty="0" err="1">
                    <a:latin typeface="PokemonGSC" panose="02030600000101010101" pitchFamily="18" charset="0"/>
                    <a:ea typeface="PokemonGSC" panose="02030600000101010101" pitchFamily="18" charset="0"/>
                  </a:rPr>
                  <a:t>이지호에게</a:t>
                </a:r>
                <a:endParaRPr lang="en-US" altLang="ko-KR" sz="2400" dirty="0">
                  <a:latin typeface="PokemonGSC" panose="02030600000101010101" pitchFamily="18" charset="0"/>
                  <a:ea typeface="PokemonGSC" panose="02030600000101010101" pitchFamily="18" charset="0"/>
                </a:endParaRPr>
              </a:p>
              <a:p>
                <a:r>
                  <a:rPr lang="ko-KR" altLang="en-US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인터넷 편지 쓰는 법</a:t>
                </a:r>
                <a:r>
                  <a:rPr lang="en-US" altLang="ko-KR" sz="24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.</a:t>
                </a:r>
                <a:r>
                  <a:rPr lang="en-US" altLang="ko-KR" sz="2400" dirty="0" smtClean="0">
                    <a:latin typeface="PokemonGSC" panose="02030600000101010101" pitchFamily="18" charset="0"/>
                    <a:ea typeface="PokemonGSC" panose="02030600000101010101" pitchFamily="18" charset="0"/>
                  </a:rPr>
                  <a:t>txt</a:t>
                </a:r>
              </a:p>
              <a:p>
                <a:endPara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endParaRPr>
              </a:p>
            </p:txBody>
          </p:sp>
        </p:grpSp>
        <p:pic>
          <p:nvPicPr>
            <p:cNvPr id="1026" name="Picture 2" descr="Professor Samuel Oak · GitHub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8474" y="1176945"/>
              <a:ext cx="3629350" cy="3629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BA101C61-634A-374E-F2FE-F557CDD3B1CA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988" y="-2261907"/>
            <a:ext cx="2083413" cy="2083413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4179701" y="-2989"/>
            <a:ext cx="3859306" cy="6860989"/>
            <a:chOff x="4179701" y="-2989"/>
            <a:chExt cx="3859306" cy="686098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79701" y="-2989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4390091" y="392116"/>
              <a:ext cx="3438525" cy="1938992"/>
            </a:xfrm>
            <a:prstGeom prst="rect">
              <a:avLst/>
            </a:prstGeom>
            <a:solidFill>
              <a:schemeClr val="bg1"/>
            </a:solidFill>
            <a:ln w="349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1, 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아래의 링크 클릭 후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pPr algn="ctr"/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(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여기에 링크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1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 입력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)</a:t>
              </a:r>
            </a:p>
            <a:p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ko-KR" altLang="en-US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4390091" y="2643083"/>
              <a:ext cx="3438525" cy="2677656"/>
            </a:xfrm>
            <a:prstGeom prst="rect">
              <a:avLst/>
            </a:prstGeom>
            <a:solidFill>
              <a:schemeClr val="bg1"/>
            </a:solidFill>
            <a:ln w="349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2, 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정보 입력 후 교육생 검색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이름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: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 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이지호</a:t>
              </a:r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생년월일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: </a:t>
              </a:r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2002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년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08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월 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26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일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4390091" y="5637661"/>
              <a:ext cx="3438525" cy="830997"/>
            </a:xfrm>
            <a:prstGeom prst="rect">
              <a:avLst/>
            </a:prstGeom>
            <a:solidFill>
              <a:schemeClr val="bg1"/>
            </a:solidFill>
            <a:ln w="349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3, 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훈련병 선택 후 인편 작성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8332694" y="0"/>
            <a:ext cx="3859306" cy="6860989"/>
            <a:chOff x="8332694" y="0"/>
            <a:chExt cx="3859306" cy="68609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C1143ED-3A56-3900-06AA-5E90A9CF90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32694" y="0"/>
              <a:ext cx="3859306" cy="686098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01A517-F3D6-11CF-B136-982CA251B188}"/>
                </a:ext>
              </a:extLst>
            </p:cNvPr>
            <p:cNvSpPr txBox="1"/>
            <p:nvPr/>
          </p:nvSpPr>
          <p:spPr>
            <a:xfrm>
              <a:off x="8543084" y="392116"/>
              <a:ext cx="3438525" cy="1938992"/>
            </a:xfrm>
            <a:prstGeom prst="rect">
              <a:avLst/>
            </a:prstGeom>
            <a:solidFill>
              <a:schemeClr val="bg1"/>
            </a:solidFill>
            <a:ln w="349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인편 관련 참고 링크</a:t>
              </a:r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pPr algn="ctr"/>
              <a:r>
                <a:rPr lang="en-US" altLang="ko-KR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(</a:t>
              </a:r>
              <a:r>
                <a: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여기에 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링크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2</a:t>
              </a:r>
              <a:r>
                <a:rPr lang="ko-KR" altLang="en-US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 </a:t>
              </a:r>
              <a:r>
                <a:rPr lang="ko-KR" altLang="en-US" sz="2400" dirty="0">
                  <a:latin typeface="PokemonGSC" panose="02030600000101010101" pitchFamily="18" charset="0"/>
                  <a:ea typeface="PokemonGSC" panose="02030600000101010101" pitchFamily="18" charset="0"/>
                </a:rPr>
                <a:t>입력</a:t>
              </a:r>
              <a:r>
                <a:rPr lang="en-US" altLang="ko-KR" sz="2400" dirty="0" smtClean="0">
                  <a:latin typeface="PokemonGSC" panose="02030600000101010101" pitchFamily="18" charset="0"/>
                  <a:ea typeface="PokemonGSC" panose="02030600000101010101" pitchFamily="18" charset="0"/>
                </a:rPr>
                <a:t>)</a:t>
              </a:r>
            </a:p>
            <a:p>
              <a:endParaRPr lang="en-US" altLang="ko-KR" sz="24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endParaRPr lang="en-US" altLang="ko-KR" sz="2400" dirty="0" smtClean="0">
                <a:latin typeface="PokemonGSC" panose="02030600000101010101" pitchFamily="18" charset="0"/>
                <a:ea typeface="PokemonGSC" panose="02030600000101010101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3077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82803A30BB3744D8FE55E3739B5565D" ma:contentTypeVersion="4" ma:contentTypeDescription="새 문서를 만듭니다." ma:contentTypeScope="" ma:versionID="fe82dce0591155743b923ce55d68e120">
  <xsd:schema xmlns:xsd="http://www.w3.org/2001/XMLSchema" xmlns:xs="http://www.w3.org/2001/XMLSchema" xmlns:p="http://schemas.microsoft.com/office/2006/metadata/properties" xmlns:ns3="8dcab672-9c50-427c-bd4e-db2fb260405b" targetNamespace="http://schemas.microsoft.com/office/2006/metadata/properties" ma:root="true" ma:fieldsID="81a6cee7c830d41a74a99edd72b542a6" ns3:_="">
    <xsd:import namespace="8dcab672-9c50-427c-bd4e-db2fb260405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cab672-9c50-427c-bd4e-db2fb26040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180A2A-6B3A-4778-A565-AE31626981B6}">
  <ds:schemaRefs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8dcab672-9c50-427c-bd4e-db2fb260405b"/>
    <ds:schemaRef ds:uri="http://schemas.openxmlformats.org/package/2006/metadata/core-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68B0F2F-BF14-4195-9ABD-7668527D0AF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F625B0-7358-4963-8AF4-6D686C8D50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dcab672-9c50-427c-bd4e-db2fb260405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179</Words>
  <Application>Microsoft Office PowerPoint</Application>
  <PresentationFormat>와이드스크린</PresentationFormat>
  <Paragraphs>55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PokemonGSC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이지호</dc:creator>
  <cp:lastModifiedBy>USER</cp:lastModifiedBy>
  <cp:revision>14</cp:revision>
  <dcterms:created xsi:type="dcterms:W3CDTF">2022-07-09T19:51:01Z</dcterms:created>
  <dcterms:modified xsi:type="dcterms:W3CDTF">2022-07-10T16:59:01Z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0x010100182803A30BB3744D8FE55E3739B5565D</vt:lpwstr>
  </property>
</Properties>
</file>

<file path=docProps/thumbnail.jpeg>
</file>